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6EE9C-5CA9-41E1-863E-01102A5E8835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48AA3-884C-40CD-B43D-71EE15D887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48AA3-884C-40CD-B43D-71EE15D8878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type="ctrTitle"/>
          </p:nvPr>
        </p:nvSpPr>
        <p:spPr>
          <a:xfrm>
            <a:off x="381000" y="381000"/>
            <a:ext cx="7772400" cy="147002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welcome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5" name="Picture 4" descr="rose-flower-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173855"/>
            <a:ext cx="6248400" cy="4303144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200" cy="4572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4225" b="7042"/>
          <a:stretch>
            <a:fillRect/>
          </a:stretch>
        </p:blipFill>
        <p:spPr bwMode="auto">
          <a:xfrm>
            <a:off x="0" y="228600"/>
            <a:ext cx="9088582" cy="480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13333"/>
          <a:stretch>
            <a:fillRect/>
          </a:stretch>
        </p:blipFill>
        <p:spPr bwMode="auto">
          <a:xfrm>
            <a:off x="304800" y="533400"/>
            <a:ext cx="8534399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533400" y="152400"/>
            <a:ext cx="792480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7;2-Teacher read the word loudly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524000"/>
            <a:ext cx="2514600" cy="110799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Apple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1676400"/>
            <a:ext cx="2514600" cy="11079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Bag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286071"/>
            <a:ext cx="2667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Cap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4419600"/>
            <a:ext cx="2133600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Dog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5562600" cy="5232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7-2;Student say with me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1219200" y="2032575"/>
            <a:ext cx="48768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7-3;Student say with group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657600"/>
            <a:ext cx="61722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7-3;Student say </a:t>
            </a:r>
            <a:r>
              <a:rPr lang="en-US" sz="4400" dirty="0" err="1" smtClean="0">
                <a:solidFill>
                  <a:srgbClr val="FF0000"/>
                </a:solidFill>
              </a:rPr>
              <a:t>indivisual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6172200" cy="156966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Evaluation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962400"/>
            <a:ext cx="76962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</a:rPr>
              <a:t>Cheaking</a:t>
            </a:r>
            <a:r>
              <a:rPr lang="en-US" sz="6600" dirty="0" smtClean="0">
                <a:solidFill>
                  <a:srgbClr val="FF0000"/>
                </a:solidFill>
              </a:rPr>
              <a:t> the </a:t>
            </a:r>
            <a:r>
              <a:rPr lang="en-US" sz="6600" dirty="0" err="1" smtClean="0">
                <a:solidFill>
                  <a:srgbClr val="FF0000"/>
                </a:solidFill>
              </a:rPr>
              <a:t>iesson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914400"/>
            <a:ext cx="7162800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Ending the </a:t>
            </a:r>
            <a:r>
              <a:rPr lang="en-US" sz="8000" dirty="0" err="1" smtClean="0">
                <a:solidFill>
                  <a:srgbClr val="FF0000"/>
                </a:solidFill>
              </a:rPr>
              <a:t>ciass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1377669" flipV="1">
            <a:off x="1414688" y="4678503"/>
            <a:ext cx="7162800" cy="186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rgbClr val="FF0000"/>
                </a:solidFill>
              </a:rPr>
              <a:t>Thank you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0103491" y="3581400"/>
            <a:ext cx="2842769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46178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800" y="152400"/>
            <a:ext cx="8813800" cy="661035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038600" y="3048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See again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"/>
            <a:ext cx="77724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</a:rPr>
              <a:t>Teacher,s</a:t>
            </a:r>
            <a:r>
              <a:rPr lang="en-US" sz="4800" dirty="0" smtClean="0">
                <a:solidFill>
                  <a:srgbClr val="FF0000"/>
                </a:solidFill>
              </a:rPr>
              <a:t> Introduction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114800" y="1600200"/>
            <a:ext cx="6096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2971800"/>
            <a:ext cx="68580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Monjuma</a:t>
            </a:r>
            <a:r>
              <a:rPr lang="en-US" sz="2800" dirty="0" smtClean="0"/>
              <a:t> Sultana Head teacher</a:t>
            </a:r>
          </a:p>
          <a:p>
            <a:pPr algn="ctr"/>
            <a:r>
              <a:rPr lang="en-US" sz="2800" dirty="0" err="1" smtClean="0"/>
              <a:t>Vholoin</a:t>
            </a:r>
            <a:r>
              <a:rPr lang="en-US" sz="2800" dirty="0" smtClean="0"/>
              <a:t> Govt. primary School</a:t>
            </a:r>
          </a:p>
          <a:p>
            <a:pPr algn="ctr"/>
            <a:r>
              <a:rPr lang="en-US" sz="2800" dirty="0" err="1" smtClean="0"/>
              <a:t>Sadar</a:t>
            </a:r>
            <a:r>
              <a:rPr lang="en-US" sz="2800" dirty="0" smtClean="0"/>
              <a:t> South, </a:t>
            </a:r>
            <a:r>
              <a:rPr lang="en-US" sz="2800" dirty="0" err="1" smtClean="0"/>
              <a:t>Comilla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981200"/>
            <a:ext cx="82296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Class- </a:t>
            </a:r>
            <a:r>
              <a:rPr lang="en-US" sz="7200" dirty="0" err="1" smtClean="0">
                <a:solidFill>
                  <a:srgbClr val="FF0000"/>
                </a:solidFill>
              </a:rPr>
              <a:t>one;Subject</a:t>
            </a:r>
            <a:r>
              <a:rPr lang="en-US" sz="7200" dirty="0" smtClean="0">
                <a:solidFill>
                  <a:srgbClr val="FF0000"/>
                </a:solidFill>
              </a:rPr>
              <a:t>-E</a:t>
            </a:r>
            <a:r>
              <a:rPr lang="en-US" sz="4800" dirty="0" smtClean="0">
                <a:solidFill>
                  <a:srgbClr val="FF0000"/>
                </a:solidFill>
              </a:rPr>
              <a:t>nglish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04800"/>
            <a:ext cx="6858000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Learning out comes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038600" y="1600200"/>
            <a:ext cx="6858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2743200"/>
            <a:ext cx="7391400" cy="10772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Students can be able  to say about the picture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flipH="1">
            <a:off x="4267199" y="3962400"/>
            <a:ext cx="380999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5410200"/>
            <a:ext cx="5257800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Students can be able to read the words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67056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Heading of the lesson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4572000"/>
            <a:ext cx="5638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The Alphabet-A……..D[</a:t>
            </a:r>
            <a:r>
              <a:rPr lang="en-US" sz="2800" dirty="0" err="1" smtClean="0">
                <a:solidFill>
                  <a:srgbClr val="FF0000"/>
                </a:solidFill>
              </a:rPr>
              <a:t>Makewords</a:t>
            </a:r>
            <a:r>
              <a:rPr lang="en-US" sz="2800" dirty="0" smtClean="0">
                <a:solidFill>
                  <a:srgbClr val="FF0000"/>
                </a:solidFill>
              </a:rPr>
              <a:t>]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flipH="1">
            <a:off x="4495800" y="2743200"/>
            <a:ext cx="762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57200"/>
            <a:ext cx="5867400" cy="132343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Presentation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5104" y="2855884"/>
            <a:ext cx="4572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Show the picture one by one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9302" t="6452" r="6977" b="22581"/>
          <a:stretch>
            <a:fillRect/>
          </a:stretch>
        </p:blipFill>
        <p:spPr bwMode="auto">
          <a:xfrm>
            <a:off x="2971800" y="4343400"/>
            <a:ext cx="2667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 rot="5400000">
            <a:off x="3680407" y="22470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12717"/>
          <a:stretch>
            <a:fillRect/>
          </a:stretch>
        </p:blipFill>
        <p:spPr bwMode="auto">
          <a:xfrm>
            <a:off x="533400" y="381000"/>
            <a:ext cx="4191000" cy="3581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0448" t="12727" r="20896"/>
          <a:stretch>
            <a:fillRect/>
          </a:stretch>
        </p:blipFill>
        <p:spPr bwMode="auto">
          <a:xfrm>
            <a:off x="5105400" y="381000"/>
            <a:ext cx="35052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1" y="1143000"/>
            <a:ext cx="6172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077200" cy="388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86</Words>
  <Application>Microsoft Office PowerPoint</Application>
  <PresentationFormat>On-screen Show (4:3)</PresentationFormat>
  <Paragraphs>27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welcome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pti</dc:creator>
  <cp:lastModifiedBy>PTI</cp:lastModifiedBy>
  <cp:revision>26</cp:revision>
  <dcterms:created xsi:type="dcterms:W3CDTF">2006-08-16T00:00:00Z</dcterms:created>
  <dcterms:modified xsi:type="dcterms:W3CDTF">2013-05-17T06:52:11Z</dcterms:modified>
</cp:coreProperties>
</file>